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err="1" smtClean="0">
                <a:latin typeface="Berlin Sans FB Demi" panose="020E0802020502020306" pitchFamily="34" charset="0"/>
              </a:rPr>
              <a:t>Répondez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français</a:t>
            </a:r>
            <a:r>
              <a:rPr lang="en-US" sz="4800" b="1" dirty="0" smtClean="0">
                <a:latin typeface="Berlin Sans FB Demi" panose="020E0802020502020306" pitchFamily="34" charset="0"/>
              </a:rPr>
              <a:t>.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9927" y="2660072"/>
            <a:ext cx="10723418" cy="3775363"/>
          </a:xfrm>
        </p:spPr>
        <p:txBody>
          <a:bodyPr>
            <a:normAutofit lnSpcReduction="10000"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Comment s’est passé ta journée hier?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Comment est-ce que tu te sentais hier?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Qu’est-ce que tu as fait hier?</a:t>
            </a:r>
          </a:p>
          <a:p>
            <a:pPr lvl="1"/>
            <a:r>
              <a:rPr lang="fr-FR" sz="3600" b="1" dirty="0" smtClean="0"/>
              <a:t>J’ai vu…</a:t>
            </a:r>
          </a:p>
          <a:p>
            <a:pPr lvl="1"/>
            <a:r>
              <a:rPr lang="fr-FR" sz="3600" b="1" dirty="0" smtClean="0"/>
              <a:t>Je suis allé(e)…</a:t>
            </a:r>
          </a:p>
          <a:p>
            <a:pPr lvl="1"/>
            <a:r>
              <a:rPr lang="fr-FR" sz="3600" b="1" dirty="0" smtClean="0"/>
              <a:t>J’ai fait…</a:t>
            </a:r>
          </a:p>
          <a:p>
            <a:pPr marL="530352" lvl="1" indent="0">
              <a:buNone/>
            </a:pP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Reading Assessment</a:t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5236" y="1981199"/>
            <a:ext cx="10723418" cy="3775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 smtClean="0">
                <a:latin typeface="Berlin Sans FB Demi" panose="020E0802020502020306" pitchFamily="34" charset="0"/>
              </a:rPr>
              <a:t>Take a few moments to re-read pages 22-25, using your glossary.</a:t>
            </a:r>
          </a:p>
          <a:p>
            <a:pPr marL="0" indent="0">
              <a:buNone/>
            </a:pPr>
            <a:endParaRPr lang="en-US" sz="3600" b="1" dirty="0">
              <a:latin typeface="Berlin Sans FB Demi" panose="020E0802020502020306" pitchFamily="34" charset="0"/>
            </a:endParaRPr>
          </a:p>
          <a:p>
            <a:pPr marL="0" indent="0">
              <a:buNone/>
            </a:pPr>
            <a:r>
              <a:rPr lang="en-US" sz="3600" b="1" dirty="0" smtClean="0">
                <a:latin typeface="Berlin Sans FB Demi" panose="020E0802020502020306" pitchFamily="34" charset="0"/>
              </a:rPr>
              <a:t>When finished, put away the glossary and take the reading assessment.  You may use the blue packet for a reference, but nothing else.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93882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Writing Assessment</a:t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5236" y="1981199"/>
            <a:ext cx="10723418" cy="3775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 smtClean="0">
                <a:latin typeface="Berlin Sans FB Demi" panose="020E0802020502020306" pitchFamily="34" charset="0"/>
              </a:rPr>
              <a:t>Take a few moments to re-read what you did for last marking period’s writing assessment.</a:t>
            </a:r>
          </a:p>
          <a:p>
            <a:pPr marL="0" indent="0">
              <a:buNone/>
            </a:pPr>
            <a:endParaRPr lang="en-US" sz="3600" b="1" dirty="0">
              <a:latin typeface="Berlin Sans FB Demi" panose="020E0802020502020306" pitchFamily="34" charset="0"/>
            </a:endParaRPr>
          </a:p>
          <a:p>
            <a:pPr marL="0" indent="0">
              <a:buNone/>
            </a:pPr>
            <a:r>
              <a:rPr lang="en-US" sz="3600" b="1" dirty="0" smtClean="0">
                <a:latin typeface="Berlin Sans FB Demi" panose="020E0802020502020306" pitchFamily="34" charset="0"/>
              </a:rPr>
              <a:t>What is one thing you can focus on to improve your writing today?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31549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Writing Assessment</a:t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5236" y="1357745"/>
            <a:ext cx="10723418" cy="439881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600" b="1" dirty="0" smtClean="0">
                <a:latin typeface="Berlin Sans FB Demi" panose="020E0802020502020306" pitchFamily="34" charset="0"/>
              </a:rPr>
              <a:t>Possible topics:</a:t>
            </a:r>
          </a:p>
          <a:p>
            <a:pPr marL="0" indent="0">
              <a:buNone/>
            </a:pPr>
            <a:r>
              <a:rPr lang="en-US" sz="3600" b="1" dirty="0">
                <a:latin typeface="Berlin Sans FB Demi" panose="020E0802020502020306" pitchFamily="34" charset="0"/>
              </a:rPr>
              <a:t>	</a:t>
            </a:r>
            <a:r>
              <a:rPr lang="en-US" sz="3600" b="1" dirty="0" smtClean="0">
                <a:latin typeface="Berlin Sans FB Demi" panose="020E0802020502020306" pitchFamily="34" charset="0"/>
              </a:rPr>
              <a:t>Invent a completely original story</a:t>
            </a:r>
          </a:p>
          <a:p>
            <a:pPr marL="0" indent="0">
              <a:buNone/>
            </a:pPr>
            <a:r>
              <a:rPr lang="en-US" sz="3600" b="1" dirty="0">
                <a:latin typeface="Berlin Sans FB Demi" panose="020E0802020502020306" pitchFamily="34" charset="0"/>
              </a:rPr>
              <a:t>	</a:t>
            </a:r>
            <a:r>
              <a:rPr lang="en-US" sz="3600" b="1" dirty="0" smtClean="0">
                <a:latin typeface="Berlin Sans FB Demi" panose="020E0802020502020306" pitchFamily="34" charset="0"/>
              </a:rPr>
              <a:t>Retell a class story that you remember</a:t>
            </a:r>
          </a:p>
          <a:p>
            <a:pPr marL="0" indent="0">
              <a:buNone/>
            </a:pPr>
            <a:r>
              <a:rPr lang="en-US" sz="3600" b="1" dirty="0">
                <a:latin typeface="Berlin Sans FB Demi" panose="020E0802020502020306" pitchFamily="34" charset="0"/>
              </a:rPr>
              <a:t>	</a:t>
            </a:r>
            <a:r>
              <a:rPr lang="en-US" sz="3600" b="1" dirty="0" smtClean="0">
                <a:latin typeface="Berlin Sans FB Demi" panose="020E0802020502020306" pitchFamily="34" charset="0"/>
              </a:rPr>
              <a:t>Write about </a:t>
            </a:r>
            <a:r>
              <a:rPr lang="en-US" sz="3600" b="1" dirty="0" err="1" smtClean="0">
                <a:latin typeface="Berlin Sans FB Demi" panose="020E0802020502020306" pitchFamily="34" charset="0"/>
              </a:rPr>
              <a:t>Problèmes</a:t>
            </a:r>
            <a:r>
              <a:rPr lang="en-US" sz="3600" b="1" dirty="0" smtClean="0">
                <a:latin typeface="Berlin Sans FB Demi" panose="020E0802020502020306" pitchFamily="34" charset="0"/>
              </a:rPr>
              <a:t> au </a:t>
            </a:r>
            <a:r>
              <a:rPr lang="en-US" sz="3600" b="1" dirty="0" err="1" smtClean="0">
                <a:latin typeface="Berlin Sans FB Demi" panose="020E0802020502020306" pitchFamily="34" charset="0"/>
              </a:rPr>
              <a:t>Paradis</a:t>
            </a:r>
            <a:endParaRPr lang="en-US" sz="3600" b="1" dirty="0" smtClean="0">
              <a:latin typeface="Berlin Sans FB Demi" panose="020E0802020502020306" pitchFamily="34" charset="0"/>
            </a:endParaRPr>
          </a:p>
          <a:p>
            <a:pPr marL="969963" indent="-969963">
              <a:buNone/>
            </a:pPr>
            <a:r>
              <a:rPr lang="en-US" sz="3600" b="1" dirty="0">
                <a:latin typeface="Berlin Sans FB Demi" panose="020E0802020502020306" pitchFamily="34" charset="0"/>
              </a:rPr>
              <a:t>	</a:t>
            </a:r>
            <a:r>
              <a:rPr lang="en-US" sz="3600" b="1" dirty="0" smtClean="0">
                <a:latin typeface="Berlin Sans FB Demi" panose="020E0802020502020306" pitchFamily="34" charset="0"/>
              </a:rPr>
              <a:t>Write a persuasive essay (ex: Science is more interesting than history)</a:t>
            </a:r>
          </a:p>
          <a:p>
            <a:pPr marL="969963" indent="-969963">
              <a:buNone/>
            </a:pPr>
            <a:r>
              <a:rPr lang="en-US" sz="3600" b="1" dirty="0">
                <a:latin typeface="Berlin Sans FB Demi" panose="020E0802020502020306" pitchFamily="34" charset="0"/>
              </a:rPr>
              <a:t>	</a:t>
            </a:r>
            <a:r>
              <a:rPr lang="en-US" sz="3600" b="1" dirty="0" smtClean="0">
                <a:latin typeface="Berlin Sans FB Demi" panose="020E0802020502020306" pitchFamily="34" charset="0"/>
              </a:rPr>
              <a:t>Use the story starters below: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55997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4264</TotalTime>
  <Words>113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Aparajita</vt:lpstr>
      <vt:lpstr>Berlin Sans FB Demi</vt:lpstr>
      <vt:lpstr>Brush Script MT</vt:lpstr>
      <vt:lpstr>Franklin Gothic Book</vt:lpstr>
      <vt:lpstr>Crop</vt:lpstr>
      <vt:lpstr>La Clochette Répondez en français.</vt:lpstr>
      <vt:lpstr>Reading Assessment </vt:lpstr>
      <vt:lpstr>Writing Assessment </vt:lpstr>
      <vt:lpstr>Writing Assessment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27</cp:revision>
  <dcterms:created xsi:type="dcterms:W3CDTF">2017-01-03T12:56:38Z</dcterms:created>
  <dcterms:modified xsi:type="dcterms:W3CDTF">2017-01-19T12:23:38Z</dcterms:modified>
</cp:coreProperties>
</file>